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57B46-9071-48B5-87BD-E45C98A4A7F9}" v="359" dt="2022-08-02T01:06:09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3" autoAdjust="0"/>
    <p:restoredTop sz="86441" autoAdjust="0"/>
  </p:normalViewPr>
  <p:slideViewPr>
    <p:cSldViewPr snapToGrid="0">
      <p:cViewPr varScale="1">
        <p:scale>
          <a:sx n="62" d="100"/>
          <a:sy n="62" d="100"/>
        </p:scale>
        <p:origin x="80" y="40"/>
      </p:cViewPr>
      <p:guideLst/>
    </p:cSldViewPr>
  </p:slideViewPr>
  <p:outlineViewPr>
    <p:cViewPr>
      <p:scale>
        <a:sx n="33" d="100"/>
        <a:sy n="33" d="100"/>
      </p:scale>
      <p:origin x="0" y="-20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t Barfoot" userId="61843e28-2f9b-443b-b107-11d8b6ca76f1" providerId="ADAL" clId="{36A57B46-9071-48B5-87BD-E45C98A4A7F9}"/>
    <pc:docChg chg="addSld modSld">
      <pc:chgData name="Brett Barfoot" userId="61843e28-2f9b-443b-b107-11d8b6ca76f1" providerId="ADAL" clId="{36A57B46-9071-48B5-87BD-E45C98A4A7F9}" dt="2022-08-02T01:06:09.830" v="355" actId="1076"/>
      <pc:docMkLst>
        <pc:docMk/>
      </pc:docMkLst>
      <pc:sldChg chg="addSp delSp modSp mod">
        <pc:chgData name="Brett Barfoot" userId="61843e28-2f9b-443b-b107-11d8b6ca76f1" providerId="ADAL" clId="{36A57B46-9071-48B5-87BD-E45C98A4A7F9}" dt="2022-08-02T00:09:50.073" v="11"/>
        <pc:sldMkLst>
          <pc:docMk/>
          <pc:sldMk cId="1099114731" sldId="262"/>
        </pc:sldMkLst>
        <pc:spChg chg="mod">
          <ac:chgData name="Brett Barfoot" userId="61843e28-2f9b-443b-b107-11d8b6ca76f1" providerId="ADAL" clId="{36A57B46-9071-48B5-87BD-E45C98A4A7F9}" dt="2022-08-02T00:09:12.588" v="5" actId="20577"/>
          <ac:spMkLst>
            <pc:docMk/>
            <pc:sldMk cId="1099114731" sldId="262"/>
            <ac:spMk id="2" creationId="{167A1BDB-2EF8-93BA-E8BD-138D767BB4BE}"/>
          </ac:spMkLst>
        </pc:spChg>
        <pc:spChg chg="del mod">
          <ac:chgData name="Brett Barfoot" userId="61843e28-2f9b-443b-b107-11d8b6ca76f1" providerId="ADAL" clId="{36A57B46-9071-48B5-87BD-E45C98A4A7F9}" dt="2022-08-02T00:09:40.180" v="7" actId="22"/>
          <ac:spMkLst>
            <pc:docMk/>
            <pc:sldMk cId="1099114731" sldId="262"/>
            <ac:spMk id="3" creationId="{12AA59E9-1E77-2427-2FD4-A552102785BF}"/>
          </ac:spMkLst>
        </pc:spChg>
        <pc:spChg chg="add mod">
          <ac:chgData name="Brett Barfoot" userId="61843e28-2f9b-443b-b107-11d8b6ca76f1" providerId="ADAL" clId="{36A57B46-9071-48B5-87BD-E45C98A4A7F9}" dt="2022-08-02T00:09:50.073" v="11"/>
          <ac:spMkLst>
            <pc:docMk/>
            <pc:sldMk cId="1099114731" sldId="262"/>
            <ac:spMk id="6" creationId="{6B74D852-051E-96D6-2815-5E5DB2ECA6EA}"/>
          </ac:spMkLst>
        </pc:spChg>
        <pc:picChg chg="add mod ord">
          <ac:chgData name="Brett Barfoot" userId="61843e28-2f9b-443b-b107-11d8b6ca76f1" providerId="ADAL" clId="{36A57B46-9071-48B5-87BD-E45C98A4A7F9}" dt="2022-08-02T00:09:47.875" v="10" actId="14100"/>
          <ac:picMkLst>
            <pc:docMk/>
            <pc:sldMk cId="1099114731" sldId="262"/>
            <ac:picMk id="5" creationId="{63EEB2EF-C0C0-3DF6-8C22-2F46E0B12341}"/>
          </ac:picMkLst>
        </pc:picChg>
      </pc:sldChg>
      <pc:sldChg chg="addSp add mod">
        <pc:chgData name="Brett Barfoot" userId="61843e28-2f9b-443b-b107-11d8b6ca76f1" providerId="ADAL" clId="{36A57B46-9071-48B5-87BD-E45C98A4A7F9}" dt="2022-08-02T00:10:14.339" v="13" actId="22"/>
        <pc:sldMkLst>
          <pc:docMk/>
          <pc:sldMk cId="2050697411" sldId="263"/>
        </pc:sldMkLst>
        <pc:picChg chg="add">
          <ac:chgData name="Brett Barfoot" userId="61843e28-2f9b-443b-b107-11d8b6ca76f1" providerId="ADAL" clId="{36A57B46-9071-48B5-87BD-E45C98A4A7F9}" dt="2022-08-02T00:10:14.339" v="13" actId="22"/>
          <ac:picMkLst>
            <pc:docMk/>
            <pc:sldMk cId="2050697411" sldId="263"/>
            <ac:picMk id="5" creationId="{3E8BD40B-C4B8-AC05-FF21-EEFBAB4B2B49}"/>
          </ac:picMkLst>
        </pc:picChg>
      </pc:sldChg>
      <pc:sldChg chg="addSp modSp add mod">
        <pc:chgData name="Brett Barfoot" userId="61843e28-2f9b-443b-b107-11d8b6ca76f1" providerId="ADAL" clId="{36A57B46-9071-48B5-87BD-E45C98A4A7F9}" dt="2022-08-02T00:10:48.595" v="22" actId="20577"/>
        <pc:sldMkLst>
          <pc:docMk/>
          <pc:sldMk cId="4269303639" sldId="264"/>
        </pc:sldMkLst>
        <pc:spChg chg="mod">
          <ac:chgData name="Brett Barfoot" userId="61843e28-2f9b-443b-b107-11d8b6ca76f1" providerId="ADAL" clId="{36A57B46-9071-48B5-87BD-E45C98A4A7F9}" dt="2022-08-02T00:10:48.595" v="22" actId="20577"/>
          <ac:spMkLst>
            <pc:docMk/>
            <pc:sldMk cId="4269303639" sldId="264"/>
            <ac:spMk id="2" creationId="{459C91B3-FA8B-7AAB-8E66-004A0E87F9E0}"/>
          </ac:spMkLst>
        </pc:spChg>
        <pc:picChg chg="add mod">
          <ac:chgData name="Brett Barfoot" userId="61843e28-2f9b-443b-b107-11d8b6ca76f1" providerId="ADAL" clId="{36A57B46-9071-48B5-87BD-E45C98A4A7F9}" dt="2022-08-02T00:10:46.549" v="16" actId="1076"/>
          <ac:picMkLst>
            <pc:docMk/>
            <pc:sldMk cId="4269303639" sldId="264"/>
            <ac:picMk id="5" creationId="{F164E402-6315-9CB1-3456-43DC6270BF27}"/>
          </ac:picMkLst>
        </pc:picChg>
      </pc:sldChg>
      <pc:sldChg chg="addSp delSp modSp add mod">
        <pc:chgData name="Brett Barfoot" userId="61843e28-2f9b-443b-b107-11d8b6ca76f1" providerId="ADAL" clId="{36A57B46-9071-48B5-87BD-E45C98A4A7F9}" dt="2022-08-02T00:11:50.355" v="44"/>
        <pc:sldMkLst>
          <pc:docMk/>
          <pc:sldMk cId="2549190098" sldId="265"/>
        </pc:sldMkLst>
        <pc:spChg chg="mod">
          <ac:chgData name="Brett Barfoot" userId="61843e28-2f9b-443b-b107-11d8b6ca76f1" providerId="ADAL" clId="{36A57B46-9071-48B5-87BD-E45C98A4A7F9}" dt="2022-08-02T00:11:33.008" v="37" actId="20577"/>
          <ac:spMkLst>
            <pc:docMk/>
            <pc:sldMk cId="2549190098" sldId="265"/>
            <ac:spMk id="2" creationId="{80AD1D87-83B2-4699-4A4D-4D1A9A7CCE2B}"/>
          </ac:spMkLst>
        </pc:spChg>
        <pc:spChg chg="del">
          <ac:chgData name="Brett Barfoot" userId="61843e28-2f9b-443b-b107-11d8b6ca76f1" providerId="ADAL" clId="{36A57B46-9071-48B5-87BD-E45C98A4A7F9}" dt="2022-08-02T00:11:28.455" v="24" actId="22"/>
          <ac:spMkLst>
            <pc:docMk/>
            <pc:sldMk cId="2549190098" sldId="265"/>
            <ac:spMk id="3" creationId="{DD789082-0FED-710A-448A-9EBD78FC9AE1}"/>
          </ac:spMkLst>
        </pc:spChg>
        <pc:spChg chg="add mod">
          <ac:chgData name="Brett Barfoot" userId="61843e28-2f9b-443b-b107-11d8b6ca76f1" providerId="ADAL" clId="{36A57B46-9071-48B5-87BD-E45C98A4A7F9}" dt="2022-08-02T00:11:50.355" v="44"/>
          <ac:spMkLst>
            <pc:docMk/>
            <pc:sldMk cId="2549190098" sldId="265"/>
            <ac:spMk id="6" creationId="{55AF0D05-9226-21C2-6BA2-FCDA74F186A1}"/>
          </ac:spMkLst>
        </pc:spChg>
        <pc:picChg chg="add mod ord">
          <ac:chgData name="Brett Barfoot" userId="61843e28-2f9b-443b-b107-11d8b6ca76f1" providerId="ADAL" clId="{36A57B46-9071-48B5-87BD-E45C98A4A7F9}" dt="2022-08-02T00:11:47.514" v="43" actId="1076"/>
          <ac:picMkLst>
            <pc:docMk/>
            <pc:sldMk cId="2549190098" sldId="265"/>
            <ac:picMk id="5" creationId="{47A77046-932D-806B-1A7E-FCC367662940}"/>
          </ac:picMkLst>
        </pc:picChg>
      </pc:sldChg>
      <pc:sldChg chg="modSp add">
        <pc:chgData name="Brett Barfoot" userId="61843e28-2f9b-443b-b107-11d8b6ca76f1" providerId="ADAL" clId="{36A57B46-9071-48B5-87BD-E45C98A4A7F9}" dt="2022-08-02T00:12:53.488" v="161" actId="20577"/>
        <pc:sldMkLst>
          <pc:docMk/>
          <pc:sldMk cId="929596140" sldId="266"/>
        </pc:sldMkLst>
        <pc:spChg chg="mod">
          <ac:chgData name="Brett Barfoot" userId="61843e28-2f9b-443b-b107-11d8b6ca76f1" providerId="ADAL" clId="{36A57B46-9071-48B5-87BD-E45C98A4A7F9}" dt="2022-08-02T00:12:18.126" v="84" actId="20577"/>
          <ac:spMkLst>
            <pc:docMk/>
            <pc:sldMk cId="929596140" sldId="266"/>
            <ac:spMk id="2" creationId="{13BADA2D-A6E1-D5D2-0AB9-D1ABCBA255A2}"/>
          </ac:spMkLst>
        </pc:spChg>
        <pc:spChg chg="mod">
          <ac:chgData name="Brett Barfoot" userId="61843e28-2f9b-443b-b107-11d8b6ca76f1" providerId="ADAL" clId="{36A57B46-9071-48B5-87BD-E45C98A4A7F9}" dt="2022-08-02T00:12:53.488" v="161" actId="20577"/>
          <ac:spMkLst>
            <pc:docMk/>
            <pc:sldMk cId="929596140" sldId="266"/>
            <ac:spMk id="3" creationId="{F49B74D8-A4CA-9D55-1BA6-B7B14A4FFE07}"/>
          </ac:spMkLst>
        </pc:spChg>
      </pc:sldChg>
      <pc:sldChg chg="addSp delSp modSp new mod">
        <pc:chgData name="Brett Barfoot" userId="61843e28-2f9b-443b-b107-11d8b6ca76f1" providerId="ADAL" clId="{36A57B46-9071-48B5-87BD-E45C98A4A7F9}" dt="2022-08-02T00:13:28.029" v="173"/>
        <pc:sldMkLst>
          <pc:docMk/>
          <pc:sldMk cId="3111472167" sldId="267"/>
        </pc:sldMkLst>
        <pc:spChg chg="mod">
          <ac:chgData name="Brett Barfoot" userId="61843e28-2f9b-443b-b107-11d8b6ca76f1" providerId="ADAL" clId="{36A57B46-9071-48B5-87BD-E45C98A4A7F9}" dt="2022-08-02T00:13:01.480" v="169" actId="20577"/>
          <ac:spMkLst>
            <pc:docMk/>
            <pc:sldMk cId="3111472167" sldId="267"/>
            <ac:spMk id="2" creationId="{5F1D739E-58FE-3368-867A-E043778A6A8C}"/>
          </ac:spMkLst>
        </pc:spChg>
        <pc:spChg chg="del">
          <ac:chgData name="Brett Barfoot" userId="61843e28-2f9b-443b-b107-11d8b6ca76f1" providerId="ADAL" clId="{36A57B46-9071-48B5-87BD-E45C98A4A7F9}" dt="2022-08-02T00:13:19.600" v="170" actId="22"/>
          <ac:spMkLst>
            <pc:docMk/>
            <pc:sldMk cId="3111472167" sldId="267"/>
            <ac:spMk id="3" creationId="{3C9558E8-8D73-7B84-2FB9-EE345AE3E0E2}"/>
          </ac:spMkLst>
        </pc:spChg>
        <pc:spChg chg="add mod">
          <ac:chgData name="Brett Barfoot" userId="61843e28-2f9b-443b-b107-11d8b6ca76f1" providerId="ADAL" clId="{36A57B46-9071-48B5-87BD-E45C98A4A7F9}" dt="2022-08-02T00:13:28.029" v="173"/>
          <ac:spMkLst>
            <pc:docMk/>
            <pc:sldMk cId="3111472167" sldId="267"/>
            <ac:spMk id="6" creationId="{6F336111-EFBF-D6EA-D922-2F90F9FC4527}"/>
          </ac:spMkLst>
        </pc:spChg>
        <pc:picChg chg="add mod ord">
          <ac:chgData name="Brett Barfoot" userId="61843e28-2f9b-443b-b107-11d8b6ca76f1" providerId="ADAL" clId="{36A57B46-9071-48B5-87BD-E45C98A4A7F9}" dt="2022-08-02T00:13:23.543" v="172" actId="1076"/>
          <ac:picMkLst>
            <pc:docMk/>
            <pc:sldMk cId="3111472167" sldId="267"/>
            <ac:picMk id="5" creationId="{BF3378B8-3EF5-FE89-D010-CC61940D6A52}"/>
          </ac:picMkLst>
        </pc:picChg>
      </pc:sldChg>
      <pc:sldChg chg="addSp delSp modSp add mod">
        <pc:chgData name="Brett Barfoot" userId="61843e28-2f9b-443b-b107-11d8b6ca76f1" providerId="ADAL" clId="{36A57B46-9071-48B5-87BD-E45C98A4A7F9}" dt="2022-08-02T00:14:38.066" v="188"/>
        <pc:sldMkLst>
          <pc:docMk/>
          <pc:sldMk cId="2001032851" sldId="268"/>
        </pc:sldMkLst>
        <pc:spChg chg="mod">
          <ac:chgData name="Brett Barfoot" userId="61843e28-2f9b-443b-b107-11d8b6ca76f1" providerId="ADAL" clId="{36A57B46-9071-48B5-87BD-E45C98A4A7F9}" dt="2022-08-02T00:14:00.637" v="184" actId="20577"/>
          <ac:spMkLst>
            <pc:docMk/>
            <pc:sldMk cId="2001032851" sldId="268"/>
            <ac:spMk id="2" creationId="{9148FE13-D7C1-0EB6-AB3E-DE705D2EA684}"/>
          </ac:spMkLst>
        </pc:spChg>
        <pc:spChg chg="del">
          <ac:chgData name="Brett Barfoot" userId="61843e28-2f9b-443b-b107-11d8b6ca76f1" providerId="ADAL" clId="{36A57B46-9071-48B5-87BD-E45C98A4A7F9}" dt="2022-08-02T00:14:02.281" v="185" actId="22"/>
          <ac:spMkLst>
            <pc:docMk/>
            <pc:sldMk cId="2001032851" sldId="268"/>
            <ac:spMk id="3" creationId="{E72793EF-9A70-FE5C-CCC9-DCC35D61DAC6}"/>
          </ac:spMkLst>
        </pc:spChg>
        <pc:spChg chg="add mod">
          <ac:chgData name="Brett Barfoot" userId="61843e28-2f9b-443b-b107-11d8b6ca76f1" providerId="ADAL" clId="{36A57B46-9071-48B5-87BD-E45C98A4A7F9}" dt="2022-08-02T00:14:38.066" v="188"/>
          <ac:spMkLst>
            <pc:docMk/>
            <pc:sldMk cId="2001032851" sldId="268"/>
            <ac:spMk id="6" creationId="{848DEF93-978F-9056-FF94-6AD4D17CD5F9}"/>
          </ac:spMkLst>
        </pc:spChg>
        <pc:picChg chg="add mod ord">
          <ac:chgData name="Brett Barfoot" userId="61843e28-2f9b-443b-b107-11d8b6ca76f1" providerId="ADAL" clId="{36A57B46-9071-48B5-87BD-E45C98A4A7F9}" dt="2022-08-02T00:14:07.082" v="187" actId="14100"/>
          <ac:picMkLst>
            <pc:docMk/>
            <pc:sldMk cId="2001032851" sldId="268"/>
            <ac:picMk id="5" creationId="{6E388FA5-7031-8E5A-4EE8-3E4309D15BFC}"/>
          </ac:picMkLst>
        </pc:picChg>
      </pc:sldChg>
      <pc:sldChg chg="addSp delSp modSp add mod">
        <pc:chgData name="Brett Barfoot" userId="61843e28-2f9b-443b-b107-11d8b6ca76f1" providerId="ADAL" clId="{36A57B46-9071-48B5-87BD-E45C98A4A7F9}" dt="2022-08-02T00:59:49.724" v="199"/>
        <pc:sldMkLst>
          <pc:docMk/>
          <pc:sldMk cId="3083597964" sldId="269"/>
        </pc:sldMkLst>
        <pc:spChg chg="mod">
          <ac:chgData name="Brett Barfoot" userId="61843e28-2f9b-443b-b107-11d8b6ca76f1" providerId="ADAL" clId="{36A57B46-9071-48B5-87BD-E45C98A4A7F9}" dt="2022-08-02T00:15:02.183" v="195" actId="20577"/>
          <ac:spMkLst>
            <pc:docMk/>
            <pc:sldMk cId="3083597964" sldId="269"/>
            <ac:spMk id="2" creationId="{7BA6B21D-6A15-7A1F-D3FF-AB4667B63C99}"/>
          </ac:spMkLst>
        </pc:spChg>
        <pc:spChg chg="del">
          <ac:chgData name="Brett Barfoot" userId="61843e28-2f9b-443b-b107-11d8b6ca76f1" providerId="ADAL" clId="{36A57B46-9071-48B5-87BD-E45C98A4A7F9}" dt="2022-08-02T00:15:04.039" v="196" actId="22"/>
          <ac:spMkLst>
            <pc:docMk/>
            <pc:sldMk cId="3083597964" sldId="269"/>
            <ac:spMk id="3" creationId="{D994215D-CA56-CBD1-D92F-C8A4007F0A14}"/>
          </ac:spMkLst>
        </pc:spChg>
        <pc:spChg chg="add mod">
          <ac:chgData name="Brett Barfoot" userId="61843e28-2f9b-443b-b107-11d8b6ca76f1" providerId="ADAL" clId="{36A57B46-9071-48B5-87BD-E45C98A4A7F9}" dt="2022-08-02T00:59:49.724" v="199"/>
          <ac:spMkLst>
            <pc:docMk/>
            <pc:sldMk cId="3083597964" sldId="269"/>
            <ac:spMk id="6" creationId="{E6FA9683-430E-0D3E-8BF7-D9EA6384CA8A}"/>
          </ac:spMkLst>
        </pc:spChg>
        <pc:picChg chg="add mod ord">
          <ac:chgData name="Brett Barfoot" userId="61843e28-2f9b-443b-b107-11d8b6ca76f1" providerId="ADAL" clId="{36A57B46-9071-48B5-87BD-E45C98A4A7F9}" dt="2022-08-02T00:15:08.821" v="198" actId="1076"/>
          <ac:picMkLst>
            <pc:docMk/>
            <pc:sldMk cId="3083597964" sldId="269"/>
            <ac:picMk id="5" creationId="{80C5D1BE-346A-FA2E-3AE0-30AA81BA5333}"/>
          </ac:picMkLst>
        </pc:picChg>
      </pc:sldChg>
      <pc:sldChg chg="addSp modSp add modAnim">
        <pc:chgData name="Brett Barfoot" userId="61843e28-2f9b-443b-b107-11d8b6ca76f1" providerId="ADAL" clId="{36A57B46-9071-48B5-87BD-E45C98A4A7F9}" dt="2022-08-02T01:02:56.084" v="244" actId="1076"/>
        <pc:sldMkLst>
          <pc:docMk/>
          <pc:sldMk cId="3527418147" sldId="270"/>
        </pc:sldMkLst>
        <pc:spChg chg="mod">
          <ac:chgData name="Brett Barfoot" userId="61843e28-2f9b-443b-b107-11d8b6ca76f1" providerId="ADAL" clId="{36A57B46-9071-48B5-87BD-E45C98A4A7F9}" dt="2022-08-02T01:00:10.639" v="215" actId="20577"/>
          <ac:spMkLst>
            <pc:docMk/>
            <pc:sldMk cId="3527418147" sldId="270"/>
            <ac:spMk id="2" creationId="{6AD0DB18-E893-8161-A9F8-2545F4CAF46E}"/>
          </ac:spMkLst>
        </pc:spChg>
        <pc:spChg chg="mod">
          <ac:chgData name="Brett Barfoot" userId="61843e28-2f9b-443b-b107-11d8b6ca76f1" providerId="ADAL" clId="{36A57B46-9071-48B5-87BD-E45C98A4A7F9}" dt="2022-08-02T01:02:47.418" v="241" actId="20577"/>
          <ac:spMkLst>
            <pc:docMk/>
            <pc:sldMk cId="3527418147" sldId="270"/>
            <ac:spMk id="3" creationId="{11BADC6E-85D4-7A9F-BBA1-CDB56B2AA197}"/>
          </ac:spMkLst>
        </pc:spChg>
        <pc:picChg chg="add mod">
          <ac:chgData name="Brett Barfoot" userId="61843e28-2f9b-443b-b107-11d8b6ca76f1" providerId="ADAL" clId="{36A57B46-9071-48B5-87BD-E45C98A4A7F9}" dt="2022-08-02T01:02:56.084" v="244" actId="1076"/>
          <ac:picMkLst>
            <pc:docMk/>
            <pc:sldMk cId="3527418147" sldId="270"/>
            <ac:picMk id="4" creationId="{B1AAC388-D3D5-B86E-FF58-DE5D6E775EF6}"/>
          </ac:picMkLst>
        </pc:picChg>
      </pc:sldChg>
      <pc:sldChg chg="addSp modSp add modAnim">
        <pc:chgData name="Brett Barfoot" userId="61843e28-2f9b-443b-b107-11d8b6ca76f1" providerId="ADAL" clId="{36A57B46-9071-48B5-87BD-E45C98A4A7F9}" dt="2022-08-02T01:05:26.443" v="351" actId="1076"/>
        <pc:sldMkLst>
          <pc:docMk/>
          <pc:sldMk cId="1318096317" sldId="271"/>
        </pc:sldMkLst>
        <pc:spChg chg="mod">
          <ac:chgData name="Brett Barfoot" userId="61843e28-2f9b-443b-b107-11d8b6ca76f1" providerId="ADAL" clId="{36A57B46-9071-48B5-87BD-E45C98A4A7F9}" dt="2022-08-02T01:03:06.133" v="260" actId="20577"/>
          <ac:spMkLst>
            <pc:docMk/>
            <pc:sldMk cId="1318096317" sldId="271"/>
            <ac:spMk id="2" creationId="{452A6475-BAB1-4DB3-F71A-30CE31BCF084}"/>
          </ac:spMkLst>
        </pc:spChg>
        <pc:spChg chg="mod">
          <ac:chgData name="Brett Barfoot" userId="61843e28-2f9b-443b-b107-11d8b6ca76f1" providerId="ADAL" clId="{36A57B46-9071-48B5-87BD-E45C98A4A7F9}" dt="2022-08-02T01:04:47.500" v="347" actId="20577"/>
          <ac:spMkLst>
            <pc:docMk/>
            <pc:sldMk cId="1318096317" sldId="271"/>
            <ac:spMk id="3" creationId="{411FB4AD-6C7C-4FC8-AD8A-B38105BBA651}"/>
          </ac:spMkLst>
        </pc:spChg>
        <pc:picChg chg="add mod">
          <ac:chgData name="Brett Barfoot" userId="61843e28-2f9b-443b-b107-11d8b6ca76f1" providerId="ADAL" clId="{36A57B46-9071-48B5-87BD-E45C98A4A7F9}" dt="2022-08-02T01:05:26.443" v="351" actId="1076"/>
          <ac:picMkLst>
            <pc:docMk/>
            <pc:sldMk cId="1318096317" sldId="271"/>
            <ac:picMk id="4" creationId="{139AEE2B-A302-F5A2-986B-DC9ED0BC41D0}"/>
          </ac:picMkLst>
        </pc:picChg>
      </pc:sldChg>
      <pc:sldChg chg="addSp modSp add modAnim">
        <pc:chgData name="Brett Barfoot" userId="61843e28-2f9b-443b-b107-11d8b6ca76f1" providerId="ADAL" clId="{36A57B46-9071-48B5-87BD-E45C98A4A7F9}" dt="2022-08-02T01:06:09.830" v="355" actId="1076"/>
        <pc:sldMkLst>
          <pc:docMk/>
          <pc:sldMk cId="1571610923" sldId="272"/>
        </pc:sldMkLst>
        <pc:spChg chg="mod">
          <ac:chgData name="Brett Barfoot" userId="61843e28-2f9b-443b-b107-11d8b6ca76f1" providerId="ADAL" clId="{36A57B46-9071-48B5-87BD-E45C98A4A7F9}" dt="2022-08-02T01:03:47.066" v="314" actId="20577"/>
          <ac:spMkLst>
            <pc:docMk/>
            <pc:sldMk cId="1571610923" sldId="272"/>
            <ac:spMk id="2" creationId="{ED7708C5-E633-252A-E27E-0BC0A3B14E1A}"/>
          </ac:spMkLst>
        </pc:spChg>
        <pc:spChg chg="mod">
          <ac:chgData name="Brett Barfoot" userId="61843e28-2f9b-443b-b107-11d8b6ca76f1" providerId="ADAL" clId="{36A57B46-9071-48B5-87BD-E45C98A4A7F9}" dt="2022-08-02T01:04:19.281" v="346" actId="20577"/>
          <ac:spMkLst>
            <pc:docMk/>
            <pc:sldMk cId="1571610923" sldId="272"/>
            <ac:spMk id="3" creationId="{DEBA4B96-9387-9709-A52D-9C4E7C6C6800}"/>
          </ac:spMkLst>
        </pc:spChg>
        <pc:picChg chg="add mod">
          <ac:chgData name="Brett Barfoot" userId="61843e28-2f9b-443b-b107-11d8b6ca76f1" providerId="ADAL" clId="{36A57B46-9071-48B5-87BD-E45C98A4A7F9}" dt="2022-08-02T01:06:09.830" v="355" actId="1076"/>
          <ac:picMkLst>
            <pc:docMk/>
            <pc:sldMk cId="1571610923" sldId="272"/>
            <ac:picMk id="4" creationId="{532DC2BD-41EB-9E51-7714-07FBF94F5D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2339-350D-1C2F-AF05-9391A2C22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5CA6A-6237-B0B8-4939-495CD2771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9CCC8-7C1B-E499-E05C-F4BFC263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DF5-844C-4ED1-AD90-746F4D4A81C2}" type="datetimeFigureOut">
              <a:rPr lang="en-AU" smtClean="0"/>
              <a:t>2/08/2022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5B52C-C8B1-AF3F-B46B-49B13ECD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DE5EB-B428-1D65-B34B-1AD49B1B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E446-745C-4C2F-BEF5-4ECE1B30D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242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EC89-59CC-80C6-E0B4-E6E7E6CD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8016D-13A9-CB88-A59B-A17DB4C21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AC1AD-86B6-5F05-15AD-64FAC008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DF5-844C-4ED1-AD90-746F4D4A81C2}" type="datetimeFigureOut">
              <a:rPr lang="en-AU" smtClean="0"/>
              <a:t>2/08/2022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0B915-5894-52D7-8BAC-4F7587CD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450E0-D4BF-4519-2A1B-FA852B68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E446-745C-4C2F-BEF5-4ECE1B30D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14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E7E5A-8535-6E69-C439-6E54382ED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B33A6-4891-E871-A6FA-1FE48263F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432E2-0913-6A7B-0538-421844D1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DF5-844C-4ED1-AD90-746F4D4A81C2}" type="datetimeFigureOut">
              <a:rPr lang="en-AU" smtClean="0"/>
              <a:t>2/08/2022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608B7-8433-4F7A-EB25-EFD22E11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28502-59EC-A918-142F-B786013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E446-745C-4C2F-BEF5-4ECE1B30D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917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60CF-B77F-72F4-77AF-6EC64AC1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ED996-1216-F08B-F729-C17460565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ECE04-EA11-DF22-DF1E-2F49316B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DF5-844C-4ED1-AD90-746F4D4A81C2}" type="datetimeFigureOut">
              <a:rPr lang="en-AU" smtClean="0"/>
              <a:t>2/08/2022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D6B4-73A4-35CB-EAEC-73A20855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67A7C-E160-66CB-C1E4-D77FAE71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E446-745C-4C2F-BEF5-4ECE1B30D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6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7BDD-DA51-2644-CE9A-770AAF8C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149A3-5F7D-681A-58E3-A2A49CEE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BA720-4D8E-4C7D-AFE4-EC503D57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DF5-844C-4ED1-AD90-746F4D4A81C2}" type="datetimeFigureOut">
              <a:rPr lang="en-AU" smtClean="0"/>
              <a:t>2/08/2022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5217A-4282-250D-E017-89B89661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FF02B-B5C7-3051-8977-FF7033C7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E446-745C-4C2F-BEF5-4ECE1B30D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50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FAFF-4513-118B-85AB-D858462A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EB5F-DBFF-F1BB-45DC-728E48D52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B46CB-A7C6-7D60-6F0A-CA89DCE78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F5646-945E-87A5-9543-C0D94413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DF5-844C-4ED1-AD90-746F4D4A81C2}" type="datetimeFigureOut">
              <a:rPr lang="en-AU" smtClean="0"/>
              <a:t>2/08/2022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97EDB-6AE9-5EA0-EDAA-693A7102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71AE1-8238-AEC7-D3E3-2AC6D12E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E446-745C-4C2F-BEF5-4ECE1B30D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01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36EB-91B5-1177-5D48-F0BEC379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28E25-1F22-A281-B36C-FED9001C9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928E3-71F0-13BD-DBA6-B75B11234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23C35-67AA-E0A5-2C41-BD07527A1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B8559-923C-1ECE-BDF9-107C51254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6497F-8838-CB9B-1D25-0D0945B5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DF5-844C-4ED1-AD90-746F4D4A81C2}" type="datetimeFigureOut">
              <a:rPr lang="en-AU" smtClean="0"/>
              <a:t>2/08/2022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54A5A-A7B8-D9CE-1B4C-BCE3106D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35851-736F-00DA-0AB3-838D74AA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E446-745C-4C2F-BEF5-4ECE1B30D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30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D9C4-BE4E-A944-8307-E0767FF8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E6913-6798-9F5B-AB53-2249B6D6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DF5-844C-4ED1-AD90-746F4D4A81C2}" type="datetimeFigureOut">
              <a:rPr lang="en-AU" smtClean="0"/>
              <a:t>2/08/2022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5F556-B0B9-7FA8-37B2-82388F8E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E3037-BF06-9FE2-E28B-CE3B95AA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E446-745C-4C2F-BEF5-4ECE1B30D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45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9A36A-F9E1-20E7-1090-2DADE9FB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DF5-844C-4ED1-AD90-746F4D4A81C2}" type="datetimeFigureOut">
              <a:rPr lang="en-AU" smtClean="0"/>
              <a:t>2/08/2022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C5E5E-7791-3910-0DDE-3C361A59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53007-6892-B775-A4B9-2267327B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E446-745C-4C2F-BEF5-4ECE1B30D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96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4E7B-517D-606D-CE1E-9C2352E0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0D8D4-EC81-E846-2F47-55A8F3A39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A2772-3B27-7A7C-7D41-A4E64A7CD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9C2F5-6DC7-8E3B-4536-6B58A2CB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DF5-844C-4ED1-AD90-746F4D4A81C2}" type="datetimeFigureOut">
              <a:rPr lang="en-AU" smtClean="0"/>
              <a:t>2/08/2022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ACEDD-961D-3F72-BF67-8BCB227A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B4A46-D9DA-6F9E-CCE7-BA9BFB32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E446-745C-4C2F-BEF5-4ECE1B30D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92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2CBC-1FC6-99AB-FFB8-32538A1D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38D63C-2B55-49C3-7D70-167F7343E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DB5B3-B017-9979-999E-77A226796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6488E-583F-C6E3-3C94-C40B216B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DF5-844C-4ED1-AD90-746F4D4A81C2}" type="datetimeFigureOut">
              <a:rPr lang="en-AU" smtClean="0"/>
              <a:t>2/08/2022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18CD9-E3D5-7D80-2244-9CBD2402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0B2E-4D0B-9131-37C7-EB2E108D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E446-745C-4C2F-BEF5-4ECE1B30D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63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9EB94F-D8FD-DE16-4264-D194CB4D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F4278-7E2E-27F9-BFBA-8CF3537DF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67F85-0320-31B5-9B3A-E40FF8134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9ADF5-844C-4ED1-AD90-746F4D4A81C2}" type="datetimeFigureOut">
              <a:rPr lang="en-AU" smtClean="0"/>
              <a:t>2/08/2022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2C75E-AC3D-8674-144C-AB42928EE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8A627-15F4-F2A7-A96E-5F057537C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9E446-745C-4C2F-BEF5-4ECE1B30D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03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3946658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39466584?h=6355e664ce&amp;app_id=122963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pON29OZ_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ppON29OZ_4?feature=oembed" TargetMode="Externa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_sAEfB9aT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_sAEfB9aTA?feature=oembed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F9B82-4CEB-8D74-24CB-25C1623D0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Technical codes</a:t>
            </a:r>
            <a:r>
              <a:rPr lang="en-AU" baseline="0" dirty="0"/>
              <a:t> of Media Narratives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C6F58-0C5F-6369-17FA-6ED77D7E46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945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1D87-83B2-4699-4A4D-4D1A9A7C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Mise </a:t>
            </a:r>
            <a:r>
              <a:rPr lang="en-AU" dirty="0" err="1"/>
              <a:t>en</a:t>
            </a:r>
            <a:r>
              <a:rPr lang="en-AU" dirty="0"/>
              <a:t> scene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A77046-932D-806B-1A7E-FCC367662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1607"/>
            <a:ext cx="12288748" cy="303478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AF0D05-9226-21C2-6BA2-FCDA74F186A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919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DA2D-A6E1-D5D2-0AB9-D1ABCBA2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Elements of Mise </a:t>
            </a:r>
            <a:r>
              <a:rPr lang="en-AU" dirty="0" err="1"/>
              <a:t>en</a:t>
            </a:r>
            <a:r>
              <a:rPr lang="en-AU" dirty="0"/>
              <a:t>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B74D8-A4CA-9D55-1BA6-B7B14A4FF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Props</a:t>
            </a:r>
          </a:p>
          <a:p>
            <a:r>
              <a:rPr lang="en-AU" dirty="0"/>
              <a:t>Costume &amp; Make-up</a:t>
            </a:r>
          </a:p>
          <a:p>
            <a:r>
              <a:rPr lang="en-AU" dirty="0"/>
              <a:t>Visual Composition – rule of thirds </a:t>
            </a:r>
          </a:p>
          <a:p>
            <a:r>
              <a:rPr lang="en-AU" dirty="0"/>
              <a:t>Colour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959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739E-58FE-3368-867A-E043778A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Editing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3378B8-3EF5-FE89-D010-CC61940D6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19175"/>
            <a:ext cx="8256016" cy="539204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336111-EFBF-D6EA-D922-2F90F9FC4527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1472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FE13-D7C1-0EB6-AB3E-DE705D2EA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Lighting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388FA5-7031-8E5A-4EE8-3E4309D15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706" y="1551398"/>
            <a:ext cx="10681948" cy="471670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8DEF93-978F-9056-FF94-6AD4D17CD5F9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103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B21D-6A15-7A1F-D3FF-AB4667B6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Sound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C5D1BE-346A-FA2E-3AE0-30AA81BA5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48701"/>
            <a:ext cx="7986156" cy="535224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FA9683-430E-0D3E-8BF7-D9EA6384CA8A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359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DB18-E893-8161-A9F8-2545F4CA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Watch &amp; Analyse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ADC6E-85D4-7A9F-BBA1-CDB56B2AA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Clip #1</a:t>
            </a:r>
          </a:p>
          <a:p>
            <a:r>
              <a:rPr lang="en-AU" dirty="0"/>
              <a:t>Rabbit Proof Fence</a:t>
            </a:r>
          </a:p>
          <a:p>
            <a:r>
              <a:rPr lang="en-AU" dirty="0">
                <a:hlinkClick r:id="rId3"/>
              </a:rPr>
              <a:t>https://vimeo.com/339466584</a:t>
            </a:r>
            <a:endParaRPr lang="en-AU" dirty="0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B1AAC388-D3D5-B86E-FF58-DE5D6E775E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14453" y="3429000"/>
            <a:ext cx="4643920" cy="26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6475-BAB1-4DB3-F71A-30CE31BC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Watch &amp; Analyse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B4AD-6C7C-4FC8-AD8A-B38105BBA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Clip #2</a:t>
            </a:r>
          </a:p>
          <a:p>
            <a:r>
              <a:rPr lang="en-AU" dirty="0"/>
              <a:t>The Dark Knight Rises</a:t>
            </a:r>
          </a:p>
          <a:p>
            <a:r>
              <a:rPr lang="en-AU" dirty="0">
                <a:hlinkClick r:id="rId3"/>
              </a:rPr>
              <a:t>https://www.youtube.com/watch?v=nppON29OZ_4</a:t>
            </a:r>
            <a:endParaRPr lang="en-AU" dirty="0"/>
          </a:p>
          <a:p>
            <a:endParaRPr lang="en-AU" dirty="0"/>
          </a:p>
        </p:txBody>
      </p:sp>
      <p:pic>
        <p:nvPicPr>
          <p:cNvPr id="4" name="Online Media 3" title="The Dark Knight Rises - Bane Hits the Stock Exchange (HD) IMAX">
            <a:hlinkClick r:id="" action="ppaction://media"/>
            <a:extLst>
              <a:ext uri="{FF2B5EF4-FFF2-40B4-BE49-F238E27FC236}">
                <a16:creationId xmlns:a16="http://schemas.microsoft.com/office/drawing/2014/main" id="{139AEE2B-A302-F5A2-986B-DC9ED0BC41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4863" y="3436862"/>
            <a:ext cx="5088562" cy="28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08C5-E633-252A-E27E-0BC0A3B1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Watch</a:t>
            </a:r>
            <a:r>
              <a:rPr lang="en-AU" baseline="0" dirty="0"/>
              <a:t> &amp; Analyse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4B96-9387-9709-A52D-9C4E7C6C6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Clip #3</a:t>
            </a:r>
          </a:p>
          <a:p>
            <a:r>
              <a:rPr lang="en-AU" dirty="0"/>
              <a:t>Shawshank Redemption</a:t>
            </a:r>
          </a:p>
          <a:p>
            <a:r>
              <a:rPr lang="en-AU" dirty="0">
                <a:hlinkClick r:id="rId3"/>
              </a:rPr>
              <a:t>https://www.youtube.com/watch?v=b_sAEfB9aTA</a:t>
            </a:r>
            <a:endParaRPr lang="en-AU" dirty="0"/>
          </a:p>
          <a:p>
            <a:endParaRPr lang="en-AU" dirty="0"/>
          </a:p>
        </p:txBody>
      </p:sp>
      <p:pic>
        <p:nvPicPr>
          <p:cNvPr id="4" name="Online Media 3" title="The Shawshank Redemption Escape, 4k full film editing, Parliament Cinema Club 4k,">
            <a:hlinkClick r:id="" action="ppaction://media"/>
            <a:extLst>
              <a:ext uri="{FF2B5EF4-FFF2-40B4-BE49-F238E27FC236}">
                <a16:creationId xmlns:a16="http://schemas.microsoft.com/office/drawing/2014/main" id="{532DC2BD-41EB-9E51-7714-07FBF94F5D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01990" y="3478520"/>
            <a:ext cx="5335142" cy="30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1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95669-733F-C4A0-4DDB-324D1C65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Intention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9D1CA-E691-FE3B-138D-170341EB0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 understand the technical codes of filmmaking and analyse</a:t>
            </a:r>
            <a:r>
              <a:rPr lang="en-AU" baseline="0" dirty="0"/>
              <a:t> a film sequence using CAMELS.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88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60EB-E983-40B0-F892-BF07392B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Technical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7414-F1BE-536F-FA91-0D1E0AE4F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E82E8-EDF1-DBF0-104E-B7F8BC244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673860"/>
            <a:ext cx="11210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B916-FB93-ED4A-3520-DBB1046D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are Technical codes?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729DB-A795-2ADE-4D65-9635EBAB0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1E8D-57E1-C064-16C5-0A6E8D6C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2162175"/>
            <a:ext cx="109632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4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0875-E7A0-E95E-C185-53A522B7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CAMELS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AE8704-B46F-1E64-62BF-E9A9C213C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259"/>
            <a:ext cx="10515600" cy="434607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C7DDB1-C52F-22B7-ECD9-8FA3BD38BBCF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944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9A4B-F1AE-BA8A-2687-A6C60015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Think Camels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69E28B-74B4-4E95-6F48-F4DF8804A1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37" y="1409065"/>
            <a:ext cx="3195143" cy="34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0CCE59-9899-62E2-F1D9-EEA73F68EBFF}"/>
              </a:ext>
            </a:extLst>
          </p:cNvPr>
          <p:cNvSpPr txBox="1"/>
          <p:nvPr/>
        </p:nvSpPr>
        <p:spPr>
          <a:xfrm>
            <a:off x="838200" y="2062480"/>
            <a:ext cx="207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Camera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F85CE-98BC-159D-C1DE-EE7C334955E5}"/>
              </a:ext>
            </a:extLst>
          </p:cNvPr>
          <p:cNvSpPr txBox="1"/>
          <p:nvPr/>
        </p:nvSpPr>
        <p:spPr>
          <a:xfrm>
            <a:off x="990600" y="3627120"/>
            <a:ext cx="207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Acting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15D7A-7F6B-8E4B-69AA-0A4CA8871018}"/>
              </a:ext>
            </a:extLst>
          </p:cNvPr>
          <p:cNvSpPr txBox="1"/>
          <p:nvPr/>
        </p:nvSpPr>
        <p:spPr>
          <a:xfrm>
            <a:off x="8001000" y="4399280"/>
            <a:ext cx="207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Lighting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37809-56F1-1911-909F-394E24389E7B}"/>
              </a:ext>
            </a:extLst>
          </p:cNvPr>
          <p:cNvSpPr txBox="1"/>
          <p:nvPr/>
        </p:nvSpPr>
        <p:spPr>
          <a:xfrm>
            <a:off x="2768600" y="5375381"/>
            <a:ext cx="207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Mise </a:t>
            </a:r>
            <a:r>
              <a:rPr lang="en-AU" b="1" dirty="0" err="1"/>
              <a:t>en</a:t>
            </a:r>
            <a:r>
              <a:rPr lang="en-AU" b="1" dirty="0"/>
              <a:t> Scene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D23A8-1BED-AD53-7267-93F8E72AD80D}"/>
              </a:ext>
            </a:extLst>
          </p:cNvPr>
          <p:cNvSpPr txBox="1"/>
          <p:nvPr/>
        </p:nvSpPr>
        <p:spPr>
          <a:xfrm>
            <a:off x="8214360" y="2719480"/>
            <a:ext cx="207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BFD33-F5F3-A2AF-2E6F-BA1B06B5BBA9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707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1BDB-2EF8-93BA-E8BD-138D767B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Camera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EEB2EF-C0C0-3DF6-8C22-2F46E0B1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19654"/>
            <a:ext cx="10073640" cy="476801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74D852-051E-96D6-2815-5E5DB2ECA6EA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911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96B4C-54D2-28F7-329A-BDB96BAC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08B91-B38E-0401-C8A3-A60AC177C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BD40B-C4B8-AC05-FF21-EEFBAB4B2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66687"/>
            <a:ext cx="107632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9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91B3-FA8B-7AAB-8E66-004A0E87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68482-36C3-DA4E-144C-2EB280C8E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4E402-6315-9CB1-3456-43DC6270B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2" y="1562894"/>
            <a:ext cx="113442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0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128</Words>
  <Application>Microsoft Office PowerPoint</Application>
  <PresentationFormat>Widescreen</PresentationFormat>
  <Paragraphs>35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Technical codes of Media Narratives</vt:lpstr>
      <vt:lpstr>Learning Intention</vt:lpstr>
      <vt:lpstr>Technical Codes</vt:lpstr>
      <vt:lpstr>What are Technical codes?</vt:lpstr>
      <vt:lpstr>CAMELS</vt:lpstr>
      <vt:lpstr>Think Camels</vt:lpstr>
      <vt:lpstr>Camera</vt:lpstr>
      <vt:lpstr>PowerPoint Presentation</vt:lpstr>
      <vt:lpstr>Acting</vt:lpstr>
      <vt:lpstr>Mise en scene</vt:lpstr>
      <vt:lpstr>Elements of Mise en scene</vt:lpstr>
      <vt:lpstr>Editing</vt:lpstr>
      <vt:lpstr>Lighting</vt:lpstr>
      <vt:lpstr>Sound </vt:lpstr>
      <vt:lpstr>Watch &amp; Analyse</vt:lpstr>
      <vt:lpstr>Watch &amp; Analyse</vt:lpstr>
      <vt:lpstr>Watch &amp; Analyse</vt:lpstr>
    </vt:vector>
  </TitlesOfParts>
  <Company>St Patrick's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codes of Media Narratives</dc:title>
  <dc:creator>Brett Barfoot</dc:creator>
  <cp:lastModifiedBy>Brett Barfoot</cp:lastModifiedBy>
  <cp:revision>1</cp:revision>
  <dcterms:created xsi:type="dcterms:W3CDTF">2022-08-01T23:57:36Z</dcterms:created>
  <dcterms:modified xsi:type="dcterms:W3CDTF">2022-08-02T01:06:18Z</dcterms:modified>
</cp:coreProperties>
</file>